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0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3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8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3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5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8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6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8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1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100" spc="6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b="1" spc="6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9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800" b="1" i="0" kern="1200" cap="none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08E82C-5AF2-4C0C-9AB1-60D0AA5DC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998" y="234866"/>
            <a:ext cx="7457622" cy="3902149"/>
          </a:xfrm>
        </p:spPr>
        <p:txBody>
          <a:bodyPr anchor="t">
            <a:normAutofit/>
          </a:bodyPr>
          <a:lstStyle/>
          <a:p>
            <a:pPr>
              <a:lnSpc>
                <a:spcPct val="95000"/>
              </a:lnSpc>
            </a:pPr>
            <a:r>
              <a:rPr kumimoji="1" lang="ja-JP" altLang="en-US" sz="6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千葉市</a:t>
            </a:r>
            <a:br>
              <a:rPr kumimoji="1" lang="en-US" altLang="ja-JP" sz="6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80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パラ学校観戦</a:t>
            </a:r>
            <a:br>
              <a:rPr kumimoji="1" lang="en-US" altLang="ja-JP" sz="6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6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中止</a:t>
            </a:r>
            <a:r>
              <a:rPr kumimoji="1" lang="ja-JP" altLang="en-US" sz="6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してください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14C175-AE77-4A78-A8EE-010C8CE1D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025" y="4801647"/>
            <a:ext cx="6459890" cy="999460"/>
          </a:xfrm>
        </p:spPr>
        <p:txBody>
          <a:bodyPr anchor="b">
            <a:noAutofit/>
          </a:bodyPr>
          <a:lstStyle/>
          <a:p>
            <a:pPr algn="l"/>
            <a:r>
              <a:rPr kumimoji="1" lang="ja-JP" altLang="en-US" sz="5400" dirty="0">
                <a:solidFill>
                  <a:srgbClr val="FF3399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命と健康を守って</a:t>
            </a:r>
          </a:p>
        </p:txBody>
      </p:sp>
      <p:pic>
        <p:nvPicPr>
          <p:cNvPr id="5" name="図 4" descr="ゲームのリモコンを持っている女性&#10;&#10;中程度の精度で自動的に生成された説明">
            <a:extLst>
              <a:ext uri="{FF2B5EF4-FFF2-40B4-BE49-F238E27FC236}">
                <a16:creationId xmlns:a16="http://schemas.microsoft.com/office/drawing/2014/main" id="{8BA7DC2C-A766-4AB5-BCA9-4DD2C1D8C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r="14416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156873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Yu Gothic Medium"/>
        <a:ea typeface=""/>
        <a:cs typeface=""/>
      </a:majorFont>
      <a:minorFont>
        <a:latin typeface="Yu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HGP明朝B</vt:lpstr>
      <vt:lpstr>Yu Gothic Medium</vt:lpstr>
      <vt:lpstr>Yu Gothic</vt:lpstr>
      <vt:lpstr>Arial</vt:lpstr>
      <vt:lpstr>AngleLinesVTI</vt:lpstr>
      <vt:lpstr>千葉市 パラ学校観戦 中止してください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千葉市 パラ学校観戦 中止してください</dc:title>
  <dc:creator>洋平 椛澤</dc:creator>
  <cp:lastModifiedBy>洋平 椛澤</cp:lastModifiedBy>
  <cp:revision>1</cp:revision>
  <dcterms:created xsi:type="dcterms:W3CDTF">2021-08-18T02:01:09Z</dcterms:created>
  <dcterms:modified xsi:type="dcterms:W3CDTF">2021-08-18T02:05:50Z</dcterms:modified>
</cp:coreProperties>
</file>